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92"/>
    <p:restoredTop sz="72283" autoAdjust="0"/>
  </p:normalViewPr>
  <p:slideViewPr>
    <p:cSldViewPr snapToGrid="0" snapToObjects="1">
      <p:cViewPr varScale="1">
        <p:scale>
          <a:sx n="51" d="100"/>
          <a:sy n="51" d="100"/>
        </p:scale>
        <p:origin x="-1800" y="-90"/>
      </p:cViewPr>
      <p:guideLst>
        <p:guide orient="horz" pos="2160"/>
        <p:guide pos="2880"/>
      </p:guideLst>
    </p:cSldViewPr>
  </p:slideViewPr>
  <p:notesTextViewPr>
    <p:cViewPr>
      <p:scale>
        <a:sx n="1" d="1"/>
        <a:sy n="1" d="1"/>
      </p:scale>
      <p:origin x="0" y="0"/>
    </p:cViewPr>
  </p:notesTextViewPr>
  <p:notesViewPr>
    <p:cSldViewPr snapToGrid="0" snapToObjects="1">
      <p:cViewPr varScale="1">
        <p:scale>
          <a:sx n="51" d="100"/>
          <a:sy n="51" d="100"/>
        </p:scale>
        <p:origin x="-2970" y="-9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E813D571-F253-4461-95AF-793EB989783F}" type="datetimeFigureOut">
              <a:rPr kumimoji="1" lang="ja-JP" altLang="en-US" smtClean="0"/>
              <a:t>2019/7/12</a:t>
            </a:fld>
            <a:endParaRPr kumimoji="1" lang="ja-JP" altLang="en-US"/>
          </a:p>
        </p:txBody>
      </p:sp>
      <p:sp>
        <p:nvSpPr>
          <p:cNvPr id="4" name="スライド イメージ プレースホルダー 3"/>
          <p:cNvSpPr>
            <a:spLocks noGrp="1" noRot="1" noChangeAspect="1"/>
          </p:cNvSpPr>
          <p:nvPr>
            <p:ph type="sldImg" idx="2"/>
          </p:nvPr>
        </p:nvSpPr>
        <p:spPr>
          <a:xfrm>
            <a:off x="110473" y="125055"/>
            <a:ext cx="6532922" cy="490041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261257" y="5580044"/>
            <a:ext cx="6382138" cy="4286269"/>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A3F190AD-0F1B-47BD-B957-E77B99F9BE0F}" type="slidenum">
              <a:rPr kumimoji="1" lang="ja-JP" altLang="en-US" smtClean="0"/>
              <a:t>‹#›</a:t>
            </a:fld>
            <a:endParaRPr kumimoji="1" lang="ja-JP" altLang="en-US"/>
          </a:p>
        </p:txBody>
      </p:sp>
    </p:spTree>
    <p:extLst>
      <p:ext uri="{BB962C8B-B14F-4D97-AF65-F5344CB8AC3E}">
        <p14:creationId xmlns:p14="http://schemas.microsoft.com/office/powerpoint/2010/main" val="37354397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1</a:t>
            </a:fld>
            <a:endParaRPr kumimoji="1" lang="ja-JP" altLang="en-US"/>
          </a:p>
        </p:txBody>
      </p:sp>
    </p:spTree>
    <p:extLst>
      <p:ext uri="{BB962C8B-B14F-4D97-AF65-F5344CB8AC3E}">
        <p14:creationId xmlns:p14="http://schemas.microsoft.com/office/powerpoint/2010/main" val="2758367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10</a:t>
            </a:fld>
            <a:endParaRPr kumimoji="1" lang="ja-JP" altLang="en-US"/>
          </a:p>
        </p:txBody>
      </p:sp>
    </p:spTree>
    <p:extLst>
      <p:ext uri="{BB962C8B-B14F-4D97-AF65-F5344CB8AC3E}">
        <p14:creationId xmlns:p14="http://schemas.microsoft.com/office/powerpoint/2010/main" val="3594922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いろいろとお薬について説明してきましたが、何より大切なことは、指示されたお薬をきっちりと使用することです。</a:t>
            </a:r>
          </a:p>
          <a:p>
            <a:r>
              <a:rPr kumimoji="1" lang="ja-JP" altLang="en-US" dirty="0" smtClean="0"/>
              <a:t>治療薬の効果は、悪くなっていくことを遅らせるとお伝えしましたが、そのためにもとても重要なことです。</a:t>
            </a:r>
          </a:p>
          <a:p>
            <a:r>
              <a:rPr kumimoji="1" lang="ja-JP" altLang="en-US" dirty="0" smtClean="0"/>
              <a:t>その上で、効果や副作用も含めた変化について、医師と相談しながら治療を進めていきます。</a:t>
            </a:r>
          </a:p>
          <a:p>
            <a:r>
              <a:rPr kumimoji="1" lang="ja-JP" altLang="en-US" dirty="0" smtClean="0"/>
              <a:t>その方の状態に合わせて寄り添っていくためにも、先ずはお薬をきっちりと飲んだ上で様子を見ていくことが大切です。</a:t>
            </a:r>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11</a:t>
            </a:fld>
            <a:endParaRPr kumimoji="1" lang="ja-JP" altLang="en-US"/>
          </a:p>
        </p:txBody>
      </p:sp>
    </p:spTree>
    <p:extLst>
      <p:ext uri="{BB962C8B-B14F-4D97-AF65-F5344CB8AC3E}">
        <p14:creationId xmlns:p14="http://schemas.microsoft.com/office/powerpoint/2010/main" val="1003302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飲み残しが増えたり、飲んでいないと、期待する効果が出ません。</a:t>
            </a:r>
          </a:p>
          <a:p>
            <a:r>
              <a:rPr kumimoji="1" lang="ja-JP" altLang="en-US" dirty="0" smtClean="0"/>
              <a:t>そのような状況で、医師は薬をきちんと飲んでいるものだと思って診察をし、効果が出ていないと判断すると、更に薬が増える可能性もあります。</a:t>
            </a:r>
          </a:p>
          <a:p>
            <a:r>
              <a:rPr kumimoji="1" lang="ja-JP" altLang="en-US" dirty="0" smtClean="0"/>
              <a:t>結果的には、更に飲む気がなくなり、また飲めなくなることとなります。</a:t>
            </a:r>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12</a:t>
            </a:fld>
            <a:endParaRPr kumimoji="1" lang="ja-JP" altLang="en-US"/>
          </a:p>
        </p:txBody>
      </p:sp>
    </p:spTree>
    <p:extLst>
      <p:ext uri="{BB962C8B-B14F-4D97-AF65-F5344CB8AC3E}">
        <p14:creationId xmlns:p14="http://schemas.microsoft.com/office/powerpoint/2010/main" val="2133539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お薬は飲む種類が多くなってくるほど、重複したり、お薬同士が不要な作用を引き起こしたり、副作用が出やすくなってしまいます。</a:t>
            </a:r>
          </a:p>
          <a:p>
            <a:r>
              <a:rPr kumimoji="1" lang="ja-JP" altLang="en-US" dirty="0" smtClean="0"/>
              <a:t>薬のことで分からないことがあったり、不安に感じることや困ったことがあったら、そのままにしておかず、すぐ薬剤師へ相談してください。</a:t>
            </a:r>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13</a:t>
            </a:fld>
            <a:endParaRPr kumimoji="1" lang="ja-JP" altLang="en-US"/>
          </a:p>
        </p:txBody>
      </p:sp>
    </p:spTree>
    <p:extLst>
      <p:ext uri="{BB962C8B-B14F-4D97-AF65-F5344CB8AC3E}">
        <p14:creationId xmlns:p14="http://schemas.microsoft.com/office/powerpoint/2010/main" val="2145767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飲み残しが増えてしまう場合、きちんと飲めるように工夫をする必要があります。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14</a:t>
            </a:fld>
            <a:endParaRPr kumimoji="1" lang="ja-JP" altLang="en-US"/>
          </a:p>
        </p:txBody>
      </p:sp>
    </p:spTree>
    <p:extLst>
      <p:ext uri="{BB962C8B-B14F-4D97-AF65-F5344CB8AC3E}">
        <p14:creationId xmlns:p14="http://schemas.microsoft.com/office/powerpoint/2010/main" val="1183351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飲む時点毎に一包化した分包紙に、日付を入れる、色を入れるといった工夫があります。</a:t>
            </a:r>
          </a:p>
          <a:p>
            <a:r>
              <a:rPr kumimoji="1" lang="ja-JP" altLang="en-US" dirty="0" smtClean="0"/>
              <a:t>また、よく飲み忘れる時間帯があるようなら、飲む時間を変えたり、飲む回数を減らすことも考えられます。</a:t>
            </a:r>
          </a:p>
          <a:p>
            <a:r>
              <a:rPr kumimoji="1" lang="ja-JP" altLang="en-US" dirty="0" smtClean="0"/>
              <a:t>さらに、飲みにくいと感じるお薬は、口の中で溶けるものや、ゼリータイプ、貼り薬など、薬の形を変えることもできます。</a:t>
            </a:r>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15</a:t>
            </a:fld>
            <a:endParaRPr kumimoji="1" lang="ja-JP" altLang="en-US"/>
          </a:p>
        </p:txBody>
      </p:sp>
    </p:spTree>
    <p:extLst>
      <p:ext uri="{BB962C8B-B14F-4D97-AF65-F5344CB8AC3E}">
        <p14:creationId xmlns:p14="http://schemas.microsoft.com/office/powerpoint/2010/main" val="3317396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お薬カレンダーなどを利用するなど、管理方法を変えることもできます。</a:t>
            </a:r>
          </a:p>
          <a:p>
            <a:r>
              <a:rPr kumimoji="1" lang="ja-JP" altLang="en-US" dirty="0" smtClean="0"/>
              <a:t>薬の種類や数が多くて飲めない場合は、医師と相談しながら、減らせるものがないか検討していくこともできます。</a:t>
            </a:r>
          </a:p>
          <a:p>
            <a:r>
              <a:rPr kumimoji="1" lang="ja-JP" altLang="en-US" dirty="0" smtClean="0"/>
              <a:t>薬剤師だからこそできる服薬のお手伝いがあります。</a:t>
            </a:r>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16</a:t>
            </a:fld>
            <a:endParaRPr kumimoji="1" lang="ja-JP" altLang="en-US"/>
          </a:p>
        </p:txBody>
      </p:sp>
    </p:spTree>
    <p:extLst>
      <p:ext uri="{BB962C8B-B14F-4D97-AF65-F5344CB8AC3E}">
        <p14:creationId xmlns:p14="http://schemas.microsoft.com/office/powerpoint/2010/main" val="4036963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その他にも日めくりの方式や、食卓に置けるようなものにするなど、服用状況を見ながら、それぞれの人に合った方法を薬剤師が検討していきます。</a:t>
            </a:r>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17</a:t>
            </a:fld>
            <a:endParaRPr kumimoji="1" lang="ja-JP" altLang="en-US"/>
          </a:p>
        </p:txBody>
      </p:sp>
    </p:spTree>
    <p:extLst>
      <p:ext uri="{BB962C8B-B14F-4D97-AF65-F5344CB8AC3E}">
        <p14:creationId xmlns:p14="http://schemas.microsoft.com/office/powerpoint/2010/main" val="1409755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18</a:t>
            </a:fld>
            <a:endParaRPr kumimoji="1" lang="ja-JP" altLang="en-US"/>
          </a:p>
        </p:txBody>
      </p:sp>
    </p:spTree>
    <p:extLst>
      <p:ext uri="{BB962C8B-B14F-4D97-AF65-F5344CB8AC3E}">
        <p14:creationId xmlns:p14="http://schemas.microsoft.com/office/powerpoint/2010/main" val="4200215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薬局では、お薬をもらう時だけでなく、ご家族からおじいちゃん、おばあちゃんがお薬が飲めず、いっぱい家の中にあるといったことや、ご近所のおじいちゃん、おばあちゃんの様子がおかしいといったことも、是非、ご相談ください。</a:t>
            </a:r>
          </a:p>
          <a:p>
            <a:r>
              <a:rPr kumimoji="1" lang="ja-JP" altLang="en-US" dirty="0" smtClean="0"/>
              <a:t>地域連携において、医師や歯科医師、ケアマネジャー等の専門職と連携しています。</a:t>
            </a:r>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19</a:t>
            </a:fld>
            <a:endParaRPr kumimoji="1" lang="ja-JP" altLang="en-US"/>
          </a:p>
        </p:txBody>
      </p:sp>
    </p:spTree>
    <p:extLst>
      <p:ext uri="{BB962C8B-B14F-4D97-AF65-F5344CB8AC3E}">
        <p14:creationId xmlns:p14="http://schemas.microsoft.com/office/powerpoint/2010/main" val="3511341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今回は、認知症に使うお薬のことと、そのお薬を管理する薬剤師の役割についてお話をします。</a:t>
            </a:r>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2</a:t>
            </a:fld>
            <a:endParaRPr kumimoji="1" lang="ja-JP" altLang="en-US"/>
          </a:p>
        </p:txBody>
      </p:sp>
    </p:spTree>
    <p:extLst>
      <p:ext uri="{BB962C8B-B14F-4D97-AF65-F5344CB8AC3E}">
        <p14:creationId xmlns:p14="http://schemas.microsoft.com/office/powerpoint/2010/main" val="3264309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また、お薬について最適な情報を提供したり、必要に応じて主治医と相談する他に、地域包括支援センター、病院薬剤師、行政と連携したり、お困り事に応じて担当の窓口などを紹介することもあります。</a:t>
            </a:r>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20</a:t>
            </a:fld>
            <a:endParaRPr kumimoji="1" lang="ja-JP" altLang="en-US"/>
          </a:p>
        </p:txBody>
      </p:sp>
    </p:spTree>
    <p:extLst>
      <p:ext uri="{BB962C8B-B14F-4D97-AF65-F5344CB8AC3E}">
        <p14:creationId xmlns:p14="http://schemas.microsoft.com/office/powerpoint/2010/main" val="4027099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薬剤師はお薬をお渡しする時、会話の中で、いろいろな角度から安全性も確認しています。</a:t>
            </a:r>
          </a:p>
          <a:p>
            <a:r>
              <a:rPr kumimoji="1" lang="ja-JP" altLang="en-US" dirty="0" smtClean="0"/>
              <a:t>例えば、お薬以外にも食べ物や健康食品による影響はないか、他科にも受診して併用しているお薬はないか、 副作用は出ていないか、ふらつき・転倒に繋がるようなことはないか、嗜好品や生活習慣による不具合はないか、食事の量・回数、その嚥下状態、また排泄・睡眠の状況、このようなことを聞き取りながら確認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21</a:t>
            </a:fld>
            <a:endParaRPr kumimoji="1" lang="ja-JP" altLang="en-US"/>
          </a:p>
        </p:txBody>
      </p:sp>
    </p:spTree>
    <p:extLst>
      <p:ext uri="{BB962C8B-B14F-4D97-AF65-F5344CB8AC3E}">
        <p14:creationId xmlns:p14="http://schemas.microsoft.com/office/powerpoint/2010/main" val="3751577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認知症に関しても、継続して薬をお渡ししている中で、薬が足りなくなったり、余ったという訴えが増えたり、小銭を数えず、お札でのみ支払うようになったり、服装に気を使わなくなってきたり、季節感も薄くなってきたというようなことがないか、注意しながら変化を見ています。</a:t>
            </a:r>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22</a:t>
            </a:fld>
            <a:endParaRPr kumimoji="1" lang="ja-JP" altLang="en-US"/>
          </a:p>
        </p:txBody>
      </p:sp>
    </p:spTree>
    <p:extLst>
      <p:ext uri="{BB962C8B-B14F-4D97-AF65-F5344CB8AC3E}">
        <p14:creationId xmlns:p14="http://schemas.microsoft.com/office/powerpoint/2010/main" val="3568782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認知症になる前からかかりつけの薬剤師がいれば、その人の生活や習慣、普段からの状況を把握しているので、認知症の初期症状等の兆候などを、今までとの差や変化から見つけることができます。</a:t>
            </a:r>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23</a:t>
            </a:fld>
            <a:endParaRPr kumimoji="1" lang="ja-JP" altLang="en-US"/>
          </a:p>
        </p:txBody>
      </p:sp>
    </p:spTree>
    <p:extLst>
      <p:ext uri="{BB962C8B-B14F-4D97-AF65-F5344CB8AC3E}">
        <p14:creationId xmlns:p14="http://schemas.microsoft.com/office/powerpoint/2010/main" val="3750839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かかりつけ薬剤師は介護保険を使って患者さんのお宅を訪問することができる場合があります。</a:t>
            </a:r>
          </a:p>
          <a:p>
            <a:r>
              <a:rPr kumimoji="1" lang="ja-JP" altLang="en-US" dirty="0" smtClean="0"/>
              <a:t>お薬を配達するだけでなく、のみ忘れ・のみ間違いのないように整理して管理する とともに、効果や副作用の確認をします。</a:t>
            </a:r>
          </a:p>
          <a:p>
            <a:r>
              <a:rPr kumimoji="1" lang="ja-JP" altLang="en-US" dirty="0" smtClean="0"/>
              <a:t>お薬に関してご不明な点は なんでも、お気軽にご質問・ご相談ください。</a:t>
            </a:r>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24</a:t>
            </a:fld>
            <a:endParaRPr kumimoji="1" lang="ja-JP" altLang="en-US"/>
          </a:p>
        </p:txBody>
      </p:sp>
    </p:spTree>
    <p:extLst>
      <p:ext uri="{BB962C8B-B14F-4D97-AF65-F5344CB8AC3E}">
        <p14:creationId xmlns:p14="http://schemas.microsoft.com/office/powerpoint/2010/main" val="3387592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25</a:t>
            </a:fld>
            <a:endParaRPr kumimoji="1" lang="ja-JP" altLang="en-US"/>
          </a:p>
        </p:txBody>
      </p:sp>
    </p:spTree>
    <p:extLst>
      <p:ext uri="{BB962C8B-B14F-4D97-AF65-F5344CB8AC3E}">
        <p14:creationId xmlns:p14="http://schemas.microsoft.com/office/powerpoint/2010/main" val="2495048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認知症の方が在宅生活を続けられるために、それぞれの状態に応じてチームが支えます。</a:t>
            </a:r>
          </a:p>
          <a:p>
            <a:r>
              <a:rPr kumimoji="1" lang="ja-JP" altLang="en-US" dirty="0" smtClean="0"/>
              <a:t>多種多様な医療・介護のスタッフが、それぞれの専門性を活かし、ご本人の療養目的と情報を共有し、役割を分担しながら互いに連携し合い、その時々の状況に的確に対応したサービスを提供されています。</a:t>
            </a:r>
          </a:p>
          <a:p>
            <a:r>
              <a:rPr kumimoji="1" lang="ja-JP" altLang="en-US" dirty="0" smtClean="0"/>
              <a:t>薬剤師は、そのチームの一員となっております。</a:t>
            </a:r>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26</a:t>
            </a:fld>
            <a:endParaRPr kumimoji="1" lang="ja-JP" altLang="en-US"/>
          </a:p>
        </p:txBody>
      </p:sp>
    </p:spTree>
    <p:extLst>
      <p:ext uri="{BB962C8B-B14F-4D97-AF65-F5344CB8AC3E}">
        <p14:creationId xmlns:p14="http://schemas.microsoft.com/office/powerpoint/2010/main" val="3686468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薬局においての薬剤の交付時や相談において、いろいろな状況把握ができることをお話しましたが、外来での受診が難しくなってきたときは、薬剤師がご自宅へ訪問することも可能です。</a:t>
            </a:r>
          </a:p>
          <a:p>
            <a:r>
              <a:rPr kumimoji="1" lang="ja-JP" altLang="en-US" dirty="0" smtClean="0"/>
              <a:t>もちろん薬局へ来局された際に直接申し出てもらうことは可能ですが、主治医の先生やケアマネジャー等に、自宅における薬の管理を希望される旨を申し出てもらっても繋がります。</a:t>
            </a:r>
          </a:p>
          <a:p>
            <a:r>
              <a:rPr kumimoji="1" lang="ja-JP" altLang="en-US" dirty="0" smtClean="0"/>
              <a:t>在宅において、医療・介護のチームで支えることになっていきます。</a:t>
            </a:r>
          </a:p>
          <a:p>
            <a:r>
              <a:rPr kumimoji="1" lang="ja-JP" altLang="en-US" dirty="0" smtClean="0"/>
              <a:t>その中で、②において説明した様々な管理方法により、その方々の状態に合った方法を模索し、安全に飲んでもらうために様々な工夫を行います。</a:t>
            </a:r>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27</a:t>
            </a:fld>
            <a:endParaRPr kumimoji="1" lang="ja-JP" altLang="en-US"/>
          </a:p>
        </p:txBody>
      </p:sp>
    </p:spTree>
    <p:extLst>
      <p:ext uri="{BB962C8B-B14F-4D97-AF65-F5344CB8AC3E}">
        <p14:creationId xmlns:p14="http://schemas.microsoft.com/office/powerpoint/2010/main" val="2014619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お薬以外にも薬局で供給できるものはたくさんあります。</a:t>
            </a:r>
          </a:p>
          <a:p>
            <a:r>
              <a:rPr kumimoji="1" lang="ja-JP" altLang="en-US" dirty="0" smtClean="0"/>
              <a:t>在宅で療養する中で、治療に必要となる材料やおむつなどの衛生材料もその一つです。</a:t>
            </a:r>
          </a:p>
          <a:p>
            <a:r>
              <a:rPr kumimoji="1" lang="ja-JP" altLang="en-US" dirty="0" smtClean="0"/>
              <a:t>お薬について気になっていたこと、健康のちょっとしたこと、介護用品や栄養補助の商品についてなど、気軽に相談していただければよいかと思います。</a:t>
            </a:r>
          </a:p>
          <a:p>
            <a:r>
              <a:rPr kumimoji="1" lang="ja-JP" altLang="en-US" dirty="0" smtClean="0"/>
              <a:t>（薬局で解決できない場合は適切な専門家につなぐことができます）</a:t>
            </a:r>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28</a:t>
            </a:fld>
            <a:endParaRPr kumimoji="1" lang="ja-JP" altLang="en-US"/>
          </a:p>
        </p:txBody>
      </p:sp>
    </p:spTree>
    <p:extLst>
      <p:ext uri="{BB962C8B-B14F-4D97-AF65-F5344CB8AC3E}">
        <p14:creationId xmlns:p14="http://schemas.microsoft.com/office/powerpoint/2010/main" val="2590911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それぞれ個人の方・家族の方の在り方は多種多様です。</a:t>
            </a:r>
          </a:p>
          <a:p>
            <a:r>
              <a:rPr kumimoji="1" lang="ja-JP" altLang="en-US" dirty="0" smtClean="0"/>
              <a:t>皆さんの生活に寄り添い、本人の意思を尊重し、住み慣れた地域で暮らすお手伝いを致します。</a:t>
            </a:r>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29</a:t>
            </a:fld>
            <a:endParaRPr kumimoji="1" lang="ja-JP" altLang="en-US"/>
          </a:p>
        </p:txBody>
      </p:sp>
    </p:spTree>
    <p:extLst>
      <p:ext uri="{BB962C8B-B14F-4D97-AF65-F5344CB8AC3E}">
        <p14:creationId xmlns:p14="http://schemas.microsoft.com/office/powerpoint/2010/main" val="2917222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3</a:t>
            </a:fld>
            <a:endParaRPr kumimoji="1" lang="ja-JP" altLang="en-US"/>
          </a:p>
        </p:txBody>
      </p:sp>
    </p:spTree>
    <p:extLst>
      <p:ext uri="{BB962C8B-B14F-4D97-AF65-F5344CB8AC3E}">
        <p14:creationId xmlns:p14="http://schemas.microsoft.com/office/powerpoint/2010/main" val="10031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4</a:t>
            </a:fld>
            <a:endParaRPr kumimoji="1" lang="ja-JP" altLang="en-US"/>
          </a:p>
        </p:txBody>
      </p:sp>
    </p:spTree>
    <p:extLst>
      <p:ext uri="{BB962C8B-B14F-4D97-AF65-F5344CB8AC3E}">
        <p14:creationId xmlns:p14="http://schemas.microsoft.com/office/powerpoint/2010/main" val="4034201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認知症の方に処方されるお薬というと、認知症自体のお薬と、認知症に伴う行動・心理症状（ＢＰＳＤ）に対するお薬があります。</a:t>
            </a:r>
          </a:p>
          <a:p>
            <a:r>
              <a:rPr kumimoji="1" lang="ja-JP" altLang="en-US" dirty="0" smtClean="0"/>
              <a:t>その他、認知症とは別にお持ちの病気があれば、別のお薬が処方されることになります。</a:t>
            </a:r>
          </a:p>
          <a:p>
            <a:endParaRPr kumimoji="1" lang="ja-JP" altLang="en-US" dirty="0" smtClean="0"/>
          </a:p>
          <a:p>
            <a:r>
              <a:rPr kumimoji="1" lang="ja-JP" altLang="en-US" dirty="0" smtClean="0"/>
              <a:t>認知症の行動・心理症状は周辺症状ともいい、急にどこかに出歩いてしまったり、不安、ゆううつな気分になったり、眠れなくなったり、</a:t>
            </a:r>
          </a:p>
          <a:p>
            <a:r>
              <a:rPr kumimoji="1" lang="ja-JP" altLang="en-US" dirty="0" smtClean="0"/>
              <a:t>イライラして乱暴になったり、暴力的になってしまったりすることを指します。</a:t>
            </a:r>
          </a:p>
          <a:p>
            <a:r>
              <a:rPr kumimoji="1" lang="ja-JP" altLang="en-US" dirty="0" smtClean="0"/>
              <a:t>また実際には無いものが見えたり、どこに片づけたのかわからなくなり、それが誰かに盗られたと思ったりする症状もあります。</a:t>
            </a:r>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5</a:t>
            </a:fld>
            <a:endParaRPr kumimoji="1" lang="ja-JP" altLang="en-US"/>
          </a:p>
        </p:txBody>
      </p:sp>
    </p:spTree>
    <p:extLst>
      <p:ext uri="{BB962C8B-B14F-4D97-AF65-F5344CB8AC3E}">
        <p14:creationId xmlns:p14="http://schemas.microsoft.com/office/powerpoint/2010/main" val="1858253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認知症の治療薬は、日本には４種類あります。</a:t>
            </a:r>
          </a:p>
          <a:p>
            <a:r>
              <a:rPr kumimoji="1" lang="ja-JP" altLang="en-US" dirty="0" smtClean="0"/>
              <a:t>大きな作用の仕組みとしては２つのグループに分けることができます。</a:t>
            </a:r>
          </a:p>
          <a:p>
            <a:r>
              <a:rPr kumimoji="1" lang="ja-JP" altLang="en-US" dirty="0" smtClean="0"/>
              <a:t>その中での細かい違いには触れませんが、それぞれの薬で少しずつ特徴が異なるので、状態により医師が選んでいくことになります。</a:t>
            </a:r>
          </a:p>
          <a:p>
            <a:endParaRPr kumimoji="1" lang="ja-JP" altLang="en-US" dirty="0" smtClean="0"/>
          </a:p>
          <a:p>
            <a:r>
              <a:rPr kumimoji="1" lang="ja-JP" altLang="en-US" dirty="0" smtClean="0"/>
              <a:t>ただし、似た効き方のグループの中のお薬を、何種類も一緒に使うことはできません。</a:t>
            </a:r>
          </a:p>
          <a:p>
            <a:r>
              <a:rPr kumimoji="1" lang="ja-JP" altLang="en-US" dirty="0" smtClean="0"/>
              <a:t>飲み薬には錠剤のほか、粉タイプ・ゼリータイプもあるので、飲みやすいものを医師や薬剤師に相談していきましょう。</a:t>
            </a:r>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6</a:t>
            </a:fld>
            <a:endParaRPr kumimoji="1" lang="ja-JP" altLang="en-US"/>
          </a:p>
        </p:txBody>
      </p:sp>
    </p:spTree>
    <p:extLst>
      <p:ext uri="{BB962C8B-B14F-4D97-AF65-F5344CB8AC3E}">
        <p14:creationId xmlns:p14="http://schemas.microsoft.com/office/powerpoint/2010/main" val="103731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現在、認知症治療薬の効果は残念ながら完治する、もとに戻す（若い頃と同じ脳にもどす）というものではありません。</a:t>
            </a:r>
          </a:p>
          <a:p>
            <a:r>
              <a:rPr kumimoji="1" lang="ja-JP" altLang="en-US" dirty="0" smtClean="0"/>
              <a:t>認知症の症状が悪くなっていくことを、なるべく遅らせる、というイメージで捉えましょう。</a:t>
            </a:r>
          </a:p>
          <a:p>
            <a:r>
              <a:rPr kumimoji="1" lang="ja-JP" altLang="en-US" dirty="0" smtClean="0"/>
              <a:t>いかに早期発見、早期治療を開始できるかというのが、その時に持つ能力をなるべく長く維持させるために、大切なことになります。</a:t>
            </a:r>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7</a:t>
            </a:fld>
            <a:endParaRPr kumimoji="1" lang="ja-JP" altLang="en-US"/>
          </a:p>
        </p:txBody>
      </p:sp>
    </p:spTree>
    <p:extLst>
      <p:ext uri="{BB962C8B-B14F-4D97-AF65-F5344CB8AC3E}">
        <p14:creationId xmlns:p14="http://schemas.microsoft.com/office/powerpoint/2010/main" val="1794583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認知症治療薬以外でも、認知症に使われるお薬ということでは、行動・心理症状に対するお薬があります。</a:t>
            </a:r>
          </a:p>
          <a:p>
            <a:r>
              <a:rPr kumimoji="1" lang="ja-JP" altLang="en-US" dirty="0" smtClean="0"/>
              <a:t>認知症には病気の状態や進行の時期により、行動・心理症状が現れることがあり、それらに対するお薬が処方されることがあります。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8</a:t>
            </a:fld>
            <a:endParaRPr kumimoji="1" lang="ja-JP" altLang="en-US"/>
          </a:p>
        </p:txBody>
      </p:sp>
    </p:spTree>
    <p:extLst>
      <p:ext uri="{BB962C8B-B14F-4D97-AF65-F5344CB8AC3E}">
        <p14:creationId xmlns:p14="http://schemas.microsoft.com/office/powerpoint/2010/main" val="3661115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認知症とは別にお持ちの疾患、いわゆる持病がある場合もあります。</a:t>
            </a:r>
          </a:p>
          <a:p>
            <a:r>
              <a:rPr kumimoji="1" lang="ja-JP" altLang="en-US" dirty="0" smtClean="0"/>
              <a:t>認知症のお薬でも、その持病によっては使えないもの、相性の悪いものもあるので、薬剤師がチェックすることになります。</a:t>
            </a:r>
          </a:p>
          <a:p>
            <a:endParaRPr kumimoji="1" lang="ja-JP" altLang="en-US" dirty="0" smtClean="0"/>
          </a:p>
          <a:p>
            <a:r>
              <a:rPr kumimoji="1" lang="ja-JP" altLang="en-US" dirty="0" smtClean="0"/>
              <a:t>風邪などに使用するお薬については、市販のお薬などでも飲み合わせに気をつけないといけない場合があるので、薬剤師に相談しましょう。</a:t>
            </a:r>
          </a:p>
          <a:p>
            <a:r>
              <a:rPr kumimoji="1" lang="ja-JP" altLang="en-US" dirty="0" smtClean="0"/>
              <a:t>市販のお薬を購入する時にも、「おくすり手帳」を提示することが有効です。</a:t>
            </a:r>
            <a:endParaRPr kumimoji="1" lang="ja-JP" altLang="en-US" dirty="0"/>
          </a:p>
        </p:txBody>
      </p:sp>
      <p:sp>
        <p:nvSpPr>
          <p:cNvPr id="4" name="スライド番号プレースホルダー 3"/>
          <p:cNvSpPr>
            <a:spLocks noGrp="1"/>
          </p:cNvSpPr>
          <p:nvPr>
            <p:ph type="sldNum" sz="quarter" idx="10"/>
          </p:nvPr>
        </p:nvSpPr>
        <p:spPr/>
        <p:txBody>
          <a:bodyPr/>
          <a:lstStyle/>
          <a:p>
            <a:fld id="{A3F190AD-0F1B-47BD-B957-E77B99F9BE0F}" type="slidenum">
              <a:rPr kumimoji="1" lang="ja-JP" altLang="en-US" smtClean="0"/>
              <a:t>9</a:t>
            </a:fld>
            <a:endParaRPr kumimoji="1" lang="ja-JP" altLang="en-US"/>
          </a:p>
        </p:txBody>
      </p:sp>
    </p:spTree>
    <p:extLst>
      <p:ext uri="{BB962C8B-B14F-4D97-AF65-F5344CB8AC3E}">
        <p14:creationId xmlns:p14="http://schemas.microsoft.com/office/powerpoint/2010/main" val="2269581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4533B40C-1A0F-F044-A24B-DED7A1990CF9}" type="datetimeFigureOut">
              <a:rPr kumimoji="1" lang="ko-KR" altLang="en-US" smtClean="0"/>
              <a:t>2019-07-12</a:t>
            </a:fld>
            <a:endParaRPr kumimoji="1" lang="ko-KR" altLang="en-US"/>
          </a:p>
        </p:txBody>
      </p:sp>
      <p:sp>
        <p:nvSpPr>
          <p:cNvPr id="5" name="Footer Placeholder 4"/>
          <p:cNvSpPr>
            <a:spLocks noGrp="1"/>
          </p:cNvSpPr>
          <p:nvPr>
            <p:ph type="ftr" sz="quarter" idx="11"/>
          </p:nvPr>
        </p:nvSpPr>
        <p:spPr/>
        <p:txBody>
          <a:bodyPr/>
          <a:lstStyle/>
          <a:p>
            <a:endParaRPr kumimoji="1" lang="ko-KR" altLang="en-US"/>
          </a:p>
        </p:txBody>
      </p:sp>
      <p:sp>
        <p:nvSpPr>
          <p:cNvPr id="6" name="Slide Number Placeholder 5"/>
          <p:cNvSpPr>
            <a:spLocks noGrp="1"/>
          </p:cNvSpPr>
          <p:nvPr>
            <p:ph type="sldNum" sz="quarter" idx="12"/>
          </p:nvPr>
        </p:nvSpPr>
        <p:spPr/>
        <p:txBody>
          <a:bodyPr/>
          <a:lstStyle/>
          <a:p>
            <a:fld id="{C2FE2EB4-CE45-0242-BAA6-631CC37CE7BB}" type="slidenum">
              <a:rPr kumimoji="1" lang="ko-KR" altLang="en-US" smtClean="0"/>
              <a:t>‹#›</a:t>
            </a:fld>
            <a:endParaRPr kumimoji="1" lang="ko-KR" altLang="en-US"/>
          </a:p>
        </p:txBody>
      </p:sp>
    </p:spTree>
    <p:extLst>
      <p:ext uri="{BB962C8B-B14F-4D97-AF65-F5344CB8AC3E}">
        <p14:creationId xmlns:p14="http://schemas.microsoft.com/office/powerpoint/2010/main" val="2286300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4533B40C-1A0F-F044-A24B-DED7A1990CF9}" type="datetimeFigureOut">
              <a:rPr kumimoji="1" lang="ko-KR" altLang="en-US" smtClean="0"/>
              <a:t>2019-07-12</a:t>
            </a:fld>
            <a:endParaRPr kumimoji="1" lang="ko-KR" altLang="en-US"/>
          </a:p>
        </p:txBody>
      </p:sp>
      <p:sp>
        <p:nvSpPr>
          <p:cNvPr id="5" name="Footer Placeholder 4"/>
          <p:cNvSpPr>
            <a:spLocks noGrp="1"/>
          </p:cNvSpPr>
          <p:nvPr>
            <p:ph type="ftr" sz="quarter" idx="11"/>
          </p:nvPr>
        </p:nvSpPr>
        <p:spPr/>
        <p:txBody>
          <a:bodyPr/>
          <a:lstStyle/>
          <a:p>
            <a:endParaRPr kumimoji="1" lang="ko-KR" altLang="en-US"/>
          </a:p>
        </p:txBody>
      </p:sp>
      <p:sp>
        <p:nvSpPr>
          <p:cNvPr id="6" name="Slide Number Placeholder 5"/>
          <p:cNvSpPr>
            <a:spLocks noGrp="1"/>
          </p:cNvSpPr>
          <p:nvPr>
            <p:ph type="sldNum" sz="quarter" idx="12"/>
          </p:nvPr>
        </p:nvSpPr>
        <p:spPr/>
        <p:txBody>
          <a:bodyPr/>
          <a:lstStyle/>
          <a:p>
            <a:fld id="{C2FE2EB4-CE45-0242-BAA6-631CC37CE7BB}" type="slidenum">
              <a:rPr kumimoji="1" lang="ko-KR" altLang="en-US" smtClean="0"/>
              <a:t>‹#›</a:t>
            </a:fld>
            <a:endParaRPr kumimoji="1" lang="ko-KR" altLang="en-US"/>
          </a:p>
        </p:txBody>
      </p:sp>
    </p:spTree>
    <p:extLst>
      <p:ext uri="{BB962C8B-B14F-4D97-AF65-F5344CB8AC3E}">
        <p14:creationId xmlns:p14="http://schemas.microsoft.com/office/powerpoint/2010/main" val="2231577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4533B40C-1A0F-F044-A24B-DED7A1990CF9}" type="datetimeFigureOut">
              <a:rPr kumimoji="1" lang="ko-KR" altLang="en-US" smtClean="0"/>
              <a:t>2019-07-12</a:t>
            </a:fld>
            <a:endParaRPr kumimoji="1" lang="ko-KR" altLang="en-US"/>
          </a:p>
        </p:txBody>
      </p:sp>
      <p:sp>
        <p:nvSpPr>
          <p:cNvPr id="5" name="Footer Placeholder 4"/>
          <p:cNvSpPr>
            <a:spLocks noGrp="1"/>
          </p:cNvSpPr>
          <p:nvPr>
            <p:ph type="ftr" sz="quarter" idx="11"/>
          </p:nvPr>
        </p:nvSpPr>
        <p:spPr/>
        <p:txBody>
          <a:bodyPr/>
          <a:lstStyle/>
          <a:p>
            <a:endParaRPr kumimoji="1" lang="ko-KR" altLang="en-US"/>
          </a:p>
        </p:txBody>
      </p:sp>
      <p:sp>
        <p:nvSpPr>
          <p:cNvPr id="6" name="Slide Number Placeholder 5"/>
          <p:cNvSpPr>
            <a:spLocks noGrp="1"/>
          </p:cNvSpPr>
          <p:nvPr>
            <p:ph type="sldNum" sz="quarter" idx="12"/>
          </p:nvPr>
        </p:nvSpPr>
        <p:spPr/>
        <p:txBody>
          <a:bodyPr/>
          <a:lstStyle/>
          <a:p>
            <a:fld id="{C2FE2EB4-CE45-0242-BAA6-631CC37CE7BB}" type="slidenum">
              <a:rPr kumimoji="1" lang="ko-KR" altLang="en-US" smtClean="0"/>
              <a:t>‹#›</a:t>
            </a:fld>
            <a:endParaRPr kumimoji="1" lang="ko-KR" altLang="en-US"/>
          </a:p>
        </p:txBody>
      </p:sp>
    </p:spTree>
    <p:extLst>
      <p:ext uri="{BB962C8B-B14F-4D97-AF65-F5344CB8AC3E}">
        <p14:creationId xmlns:p14="http://schemas.microsoft.com/office/powerpoint/2010/main" val="364439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4533B40C-1A0F-F044-A24B-DED7A1990CF9}" type="datetimeFigureOut">
              <a:rPr kumimoji="1" lang="ko-KR" altLang="en-US" smtClean="0"/>
              <a:t>2019-07-12</a:t>
            </a:fld>
            <a:endParaRPr kumimoji="1" lang="ko-KR" altLang="en-US"/>
          </a:p>
        </p:txBody>
      </p:sp>
      <p:sp>
        <p:nvSpPr>
          <p:cNvPr id="5" name="Footer Placeholder 4"/>
          <p:cNvSpPr>
            <a:spLocks noGrp="1"/>
          </p:cNvSpPr>
          <p:nvPr>
            <p:ph type="ftr" sz="quarter" idx="11"/>
          </p:nvPr>
        </p:nvSpPr>
        <p:spPr/>
        <p:txBody>
          <a:bodyPr/>
          <a:lstStyle/>
          <a:p>
            <a:endParaRPr kumimoji="1" lang="ko-KR" altLang="en-US"/>
          </a:p>
        </p:txBody>
      </p:sp>
      <p:sp>
        <p:nvSpPr>
          <p:cNvPr id="6" name="Slide Number Placeholder 5"/>
          <p:cNvSpPr>
            <a:spLocks noGrp="1"/>
          </p:cNvSpPr>
          <p:nvPr>
            <p:ph type="sldNum" sz="quarter" idx="12"/>
          </p:nvPr>
        </p:nvSpPr>
        <p:spPr/>
        <p:txBody>
          <a:bodyPr/>
          <a:lstStyle/>
          <a:p>
            <a:fld id="{C2FE2EB4-CE45-0242-BAA6-631CC37CE7BB}" type="slidenum">
              <a:rPr kumimoji="1" lang="ko-KR" altLang="en-US" smtClean="0"/>
              <a:t>‹#›</a:t>
            </a:fld>
            <a:endParaRPr kumimoji="1" lang="ko-KR" altLang="en-US"/>
          </a:p>
        </p:txBody>
      </p:sp>
    </p:spTree>
    <p:extLst>
      <p:ext uri="{BB962C8B-B14F-4D97-AF65-F5344CB8AC3E}">
        <p14:creationId xmlns:p14="http://schemas.microsoft.com/office/powerpoint/2010/main" val="278676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4533B40C-1A0F-F044-A24B-DED7A1990CF9}" type="datetimeFigureOut">
              <a:rPr kumimoji="1" lang="ko-KR" altLang="en-US" smtClean="0"/>
              <a:t>2019-07-12</a:t>
            </a:fld>
            <a:endParaRPr kumimoji="1" lang="ko-KR" altLang="en-US"/>
          </a:p>
        </p:txBody>
      </p:sp>
      <p:sp>
        <p:nvSpPr>
          <p:cNvPr id="5" name="Footer Placeholder 4"/>
          <p:cNvSpPr>
            <a:spLocks noGrp="1"/>
          </p:cNvSpPr>
          <p:nvPr>
            <p:ph type="ftr" sz="quarter" idx="11"/>
          </p:nvPr>
        </p:nvSpPr>
        <p:spPr/>
        <p:txBody>
          <a:bodyPr/>
          <a:lstStyle/>
          <a:p>
            <a:endParaRPr kumimoji="1" lang="ko-KR" altLang="en-US"/>
          </a:p>
        </p:txBody>
      </p:sp>
      <p:sp>
        <p:nvSpPr>
          <p:cNvPr id="6" name="Slide Number Placeholder 5"/>
          <p:cNvSpPr>
            <a:spLocks noGrp="1"/>
          </p:cNvSpPr>
          <p:nvPr>
            <p:ph type="sldNum" sz="quarter" idx="12"/>
          </p:nvPr>
        </p:nvSpPr>
        <p:spPr/>
        <p:txBody>
          <a:bodyPr/>
          <a:lstStyle/>
          <a:p>
            <a:fld id="{C2FE2EB4-CE45-0242-BAA6-631CC37CE7BB}" type="slidenum">
              <a:rPr kumimoji="1" lang="ko-KR" altLang="en-US" smtClean="0"/>
              <a:t>‹#›</a:t>
            </a:fld>
            <a:endParaRPr kumimoji="1" lang="ko-KR" altLang="en-US"/>
          </a:p>
        </p:txBody>
      </p:sp>
    </p:spTree>
    <p:extLst>
      <p:ext uri="{BB962C8B-B14F-4D97-AF65-F5344CB8AC3E}">
        <p14:creationId xmlns:p14="http://schemas.microsoft.com/office/powerpoint/2010/main" val="1574929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4533B40C-1A0F-F044-A24B-DED7A1990CF9}" type="datetimeFigureOut">
              <a:rPr kumimoji="1" lang="ko-KR" altLang="en-US" smtClean="0"/>
              <a:t>2019-07-12</a:t>
            </a:fld>
            <a:endParaRPr kumimoji="1" lang="ko-KR" altLang="en-US"/>
          </a:p>
        </p:txBody>
      </p:sp>
      <p:sp>
        <p:nvSpPr>
          <p:cNvPr id="6" name="Footer Placeholder 5"/>
          <p:cNvSpPr>
            <a:spLocks noGrp="1"/>
          </p:cNvSpPr>
          <p:nvPr>
            <p:ph type="ftr" sz="quarter" idx="11"/>
          </p:nvPr>
        </p:nvSpPr>
        <p:spPr/>
        <p:txBody>
          <a:bodyPr/>
          <a:lstStyle/>
          <a:p>
            <a:endParaRPr kumimoji="1" lang="ko-KR" altLang="en-US"/>
          </a:p>
        </p:txBody>
      </p:sp>
      <p:sp>
        <p:nvSpPr>
          <p:cNvPr id="7" name="Slide Number Placeholder 6"/>
          <p:cNvSpPr>
            <a:spLocks noGrp="1"/>
          </p:cNvSpPr>
          <p:nvPr>
            <p:ph type="sldNum" sz="quarter" idx="12"/>
          </p:nvPr>
        </p:nvSpPr>
        <p:spPr/>
        <p:txBody>
          <a:bodyPr/>
          <a:lstStyle/>
          <a:p>
            <a:fld id="{C2FE2EB4-CE45-0242-BAA6-631CC37CE7BB}" type="slidenum">
              <a:rPr kumimoji="1" lang="ko-KR" altLang="en-US" smtClean="0"/>
              <a:t>‹#›</a:t>
            </a:fld>
            <a:endParaRPr kumimoji="1" lang="ko-KR" altLang="en-US"/>
          </a:p>
        </p:txBody>
      </p:sp>
    </p:spTree>
    <p:extLst>
      <p:ext uri="{BB962C8B-B14F-4D97-AF65-F5344CB8AC3E}">
        <p14:creationId xmlns:p14="http://schemas.microsoft.com/office/powerpoint/2010/main" val="157758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4533B40C-1A0F-F044-A24B-DED7A1990CF9}" type="datetimeFigureOut">
              <a:rPr kumimoji="1" lang="ko-KR" altLang="en-US" smtClean="0"/>
              <a:t>2019-07-12</a:t>
            </a:fld>
            <a:endParaRPr kumimoji="1" lang="ko-KR" altLang="en-US"/>
          </a:p>
        </p:txBody>
      </p:sp>
      <p:sp>
        <p:nvSpPr>
          <p:cNvPr id="8" name="Footer Placeholder 7"/>
          <p:cNvSpPr>
            <a:spLocks noGrp="1"/>
          </p:cNvSpPr>
          <p:nvPr>
            <p:ph type="ftr" sz="quarter" idx="11"/>
          </p:nvPr>
        </p:nvSpPr>
        <p:spPr/>
        <p:txBody>
          <a:bodyPr/>
          <a:lstStyle/>
          <a:p>
            <a:endParaRPr kumimoji="1" lang="ko-KR" altLang="en-US"/>
          </a:p>
        </p:txBody>
      </p:sp>
      <p:sp>
        <p:nvSpPr>
          <p:cNvPr id="9" name="Slide Number Placeholder 8"/>
          <p:cNvSpPr>
            <a:spLocks noGrp="1"/>
          </p:cNvSpPr>
          <p:nvPr>
            <p:ph type="sldNum" sz="quarter" idx="12"/>
          </p:nvPr>
        </p:nvSpPr>
        <p:spPr/>
        <p:txBody>
          <a:bodyPr/>
          <a:lstStyle/>
          <a:p>
            <a:fld id="{C2FE2EB4-CE45-0242-BAA6-631CC37CE7BB}" type="slidenum">
              <a:rPr kumimoji="1" lang="ko-KR" altLang="en-US" smtClean="0"/>
              <a:t>‹#›</a:t>
            </a:fld>
            <a:endParaRPr kumimoji="1" lang="ko-KR" altLang="en-US"/>
          </a:p>
        </p:txBody>
      </p:sp>
    </p:spTree>
    <p:extLst>
      <p:ext uri="{BB962C8B-B14F-4D97-AF65-F5344CB8AC3E}">
        <p14:creationId xmlns:p14="http://schemas.microsoft.com/office/powerpoint/2010/main" val="3013417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4533B40C-1A0F-F044-A24B-DED7A1990CF9}" type="datetimeFigureOut">
              <a:rPr kumimoji="1" lang="ko-KR" altLang="en-US" smtClean="0"/>
              <a:t>2019-07-12</a:t>
            </a:fld>
            <a:endParaRPr kumimoji="1" lang="ko-KR" altLang="en-US"/>
          </a:p>
        </p:txBody>
      </p:sp>
      <p:sp>
        <p:nvSpPr>
          <p:cNvPr id="4" name="Footer Placeholder 3"/>
          <p:cNvSpPr>
            <a:spLocks noGrp="1"/>
          </p:cNvSpPr>
          <p:nvPr>
            <p:ph type="ftr" sz="quarter" idx="11"/>
          </p:nvPr>
        </p:nvSpPr>
        <p:spPr/>
        <p:txBody>
          <a:bodyPr/>
          <a:lstStyle/>
          <a:p>
            <a:endParaRPr kumimoji="1" lang="ko-KR" altLang="en-US"/>
          </a:p>
        </p:txBody>
      </p:sp>
      <p:sp>
        <p:nvSpPr>
          <p:cNvPr id="5" name="Slide Number Placeholder 4"/>
          <p:cNvSpPr>
            <a:spLocks noGrp="1"/>
          </p:cNvSpPr>
          <p:nvPr>
            <p:ph type="sldNum" sz="quarter" idx="12"/>
          </p:nvPr>
        </p:nvSpPr>
        <p:spPr/>
        <p:txBody>
          <a:bodyPr/>
          <a:lstStyle/>
          <a:p>
            <a:fld id="{C2FE2EB4-CE45-0242-BAA6-631CC37CE7BB}" type="slidenum">
              <a:rPr kumimoji="1" lang="ko-KR" altLang="en-US" smtClean="0"/>
              <a:t>‹#›</a:t>
            </a:fld>
            <a:endParaRPr kumimoji="1" lang="ko-KR" altLang="en-US"/>
          </a:p>
        </p:txBody>
      </p:sp>
    </p:spTree>
    <p:extLst>
      <p:ext uri="{BB962C8B-B14F-4D97-AF65-F5344CB8AC3E}">
        <p14:creationId xmlns:p14="http://schemas.microsoft.com/office/powerpoint/2010/main" val="1719762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3B40C-1A0F-F044-A24B-DED7A1990CF9}" type="datetimeFigureOut">
              <a:rPr kumimoji="1" lang="ko-KR" altLang="en-US" smtClean="0"/>
              <a:t>2019-07-12</a:t>
            </a:fld>
            <a:endParaRPr kumimoji="1" lang="ko-KR" altLang="en-US"/>
          </a:p>
        </p:txBody>
      </p:sp>
      <p:sp>
        <p:nvSpPr>
          <p:cNvPr id="3" name="Footer Placeholder 2"/>
          <p:cNvSpPr>
            <a:spLocks noGrp="1"/>
          </p:cNvSpPr>
          <p:nvPr>
            <p:ph type="ftr" sz="quarter" idx="11"/>
          </p:nvPr>
        </p:nvSpPr>
        <p:spPr/>
        <p:txBody>
          <a:bodyPr/>
          <a:lstStyle/>
          <a:p>
            <a:endParaRPr kumimoji="1" lang="ko-KR" altLang="en-US"/>
          </a:p>
        </p:txBody>
      </p:sp>
      <p:sp>
        <p:nvSpPr>
          <p:cNvPr id="4" name="Slide Number Placeholder 3"/>
          <p:cNvSpPr>
            <a:spLocks noGrp="1"/>
          </p:cNvSpPr>
          <p:nvPr>
            <p:ph type="sldNum" sz="quarter" idx="12"/>
          </p:nvPr>
        </p:nvSpPr>
        <p:spPr/>
        <p:txBody>
          <a:bodyPr/>
          <a:lstStyle/>
          <a:p>
            <a:fld id="{C2FE2EB4-CE45-0242-BAA6-631CC37CE7BB}" type="slidenum">
              <a:rPr kumimoji="1" lang="ko-KR" altLang="en-US" smtClean="0"/>
              <a:t>‹#›</a:t>
            </a:fld>
            <a:endParaRPr kumimoji="1" lang="ko-KR" altLang="en-US"/>
          </a:p>
        </p:txBody>
      </p:sp>
    </p:spTree>
    <p:extLst>
      <p:ext uri="{BB962C8B-B14F-4D97-AF65-F5344CB8AC3E}">
        <p14:creationId xmlns:p14="http://schemas.microsoft.com/office/powerpoint/2010/main" val="1870629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4533B40C-1A0F-F044-A24B-DED7A1990CF9}" type="datetimeFigureOut">
              <a:rPr kumimoji="1" lang="ko-KR" altLang="en-US" smtClean="0"/>
              <a:t>2019-07-12</a:t>
            </a:fld>
            <a:endParaRPr kumimoji="1" lang="ko-KR" altLang="en-US"/>
          </a:p>
        </p:txBody>
      </p:sp>
      <p:sp>
        <p:nvSpPr>
          <p:cNvPr id="6" name="Footer Placeholder 5"/>
          <p:cNvSpPr>
            <a:spLocks noGrp="1"/>
          </p:cNvSpPr>
          <p:nvPr>
            <p:ph type="ftr" sz="quarter" idx="11"/>
          </p:nvPr>
        </p:nvSpPr>
        <p:spPr/>
        <p:txBody>
          <a:bodyPr/>
          <a:lstStyle/>
          <a:p>
            <a:endParaRPr kumimoji="1" lang="ko-KR" altLang="en-US"/>
          </a:p>
        </p:txBody>
      </p:sp>
      <p:sp>
        <p:nvSpPr>
          <p:cNvPr id="7" name="Slide Number Placeholder 6"/>
          <p:cNvSpPr>
            <a:spLocks noGrp="1"/>
          </p:cNvSpPr>
          <p:nvPr>
            <p:ph type="sldNum" sz="quarter" idx="12"/>
          </p:nvPr>
        </p:nvSpPr>
        <p:spPr/>
        <p:txBody>
          <a:bodyPr/>
          <a:lstStyle/>
          <a:p>
            <a:fld id="{C2FE2EB4-CE45-0242-BAA6-631CC37CE7BB}" type="slidenum">
              <a:rPr kumimoji="1" lang="ko-KR" altLang="en-US" smtClean="0"/>
              <a:t>‹#›</a:t>
            </a:fld>
            <a:endParaRPr kumimoji="1" lang="ko-KR" altLang="en-US"/>
          </a:p>
        </p:txBody>
      </p:sp>
    </p:spTree>
    <p:extLst>
      <p:ext uri="{BB962C8B-B14F-4D97-AF65-F5344CB8AC3E}">
        <p14:creationId xmlns:p14="http://schemas.microsoft.com/office/powerpoint/2010/main" val="293479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4533B40C-1A0F-F044-A24B-DED7A1990CF9}" type="datetimeFigureOut">
              <a:rPr kumimoji="1" lang="ko-KR" altLang="en-US" smtClean="0"/>
              <a:t>2019-07-12</a:t>
            </a:fld>
            <a:endParaRPr kumimoji="1" lang="ko-KR" altLang="en-US"/>
          </a:p>
        </p:txBody>
      </p:sp>
      <p:sp>
        <p:nvSpPr>
          <p:cNvPr id="6" name="Footer Placeholder 5"/>
          <p:cNvSpPr>
            <a:spLocks noGrp="1"/>
          </p:cNvSpPr>
          <p:nvPr>
            <p:ph type="ftr" sz="quarter" idx="11"/>
          </p:nvPr>
        </p:nvSpPr>
        <p:spPr/>
        <p:txBody>
          <a:bodyPr/>
          <a:lstStyle/>
          <a:p>
            <a:endParaRPr kumimoji="1" lang="ko-KR" altLang="en-US"/>
          </a:p>
        </p:txBody>
      </p:sp>
      <p:sp>
        <p:nvSpPr>
          <p:cNvPr id="7" name="Slide Number Placeholder 6"/>
          <p:cNvSpPr>
            <a:spLocks noGrp="1"/>
          </p:cNvSpPr>
          <p:nvPr>
            <p:ph type="sldNum" sz="quarter" idx="12"/>
          </p:nvPr>
        </p:nvSpPr>
        <p:spPr/>
        <p:txBody>
          <a:bodyPr/>
          <a:lstStyle/>
          <a:p>
            <a:fld id="{C2FE2EB4-CE45-0242-BAA6-631CC37CE7BB}" type="slidenum">
              <a:rPr kumimoji="1" lang="ko-KR" altLang="en-US" smtClean="0"/>
              <a:t>‹#›</a:t>
            </a:fld>
            <a:endParaRPr kumimoji="1" lang="ko-KR" altLang="en-US"/>
          </a:p>
        </p:txBody>
      </p:sp>
    </p:spTree>
    <p:extLst>
      <p:ext uri="{BB962C8B-B14F-4D97-AF65-F5344CB8AC3E}">
        <p14:creationId xmlns:p14="http://schemas.microsoft.com/office/powerpoint/2010/main" val="2341537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3B40C-1A0F-F044-A24B-DED7A1990CF9}" type="datetimeFigureOut">
              <a:rPr kumimoji="1" lang="ko-KR" altLang="en-US" smtClean="0"/>
              <a:t>2019-07-12</a:t>
            </a:fld>
            <a:endParaRPr kumimoji="1" lang="ko-KR"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ko-KR"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FE2EB4-CE45-0242-BAA6-631CC37CE7BB}" type="slidenum">
              <a:rPr kumimoji="1" lang="ko-KR" altLang="en-US" smtClean="0"/>
              <a:t>‹#›</a:t>
            </a:fld>
            <a:endParaRPr kumimoji="1" lang="ko-KR" altLang="en-US"/>
          </a:p>
        </p:txBody>
      </p:sp>
    </p:spTree>
    <p:extLst>
      <p:ext uri="{BB962C8B-B14F-4D97-AF65-F5344CB8AC3E}">
        <p14:creationId xmlns:p14="http://schemas.microsoft.com/office/powerpoint/2010/main" val="1727610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2AD50C35-66BB-CC4A-9A98-3DD15320A9F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0051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399BC35E-F551-354F-B537-5C4A8EAB015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0783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822E3042-520F-DD4C-A334-902A217AA4F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45163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641A337C-3073-8D4D-9ECB-7861B69A4E5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11042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2756E4CF-4778-9D44-B54B-57C8F580A15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33635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735CC401-CFDA-BF4E-A90D-E4F985E5708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67508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DF901A27-977A-404A-AA39-649B8A3B2AA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67826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19369938-9469-E24D-BAE4-86B6419F886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36342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13F6EE53-F37D-8242-8561-BBEB67C1A92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2297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4CDDD5F6-0528-6249-B059-4F37576AE23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46451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571DFBBC-C4C0-D04C-AFDB-71BAC7F587A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5224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0485EC89-ACCA-E94C-8164-4AF75A2E79CF}"/>
              </a:ext>
            </a:extLst>
          </p:cNvPr>
          <p:cNvPicPr>
            <a:picLocks noChangeAspect="1"/>
          </p:cNvPicPr>
          <p:nvPr/>
        </p:nvPicPr>
        <p:blipFill>
          <a:blip r:embed="rId3"/>
          <a:stretch>
            <a:fillRect/>
          </a:stretch>
        </p:blipFill>
        <p:spPr>
          <a:xfrm>
            <a:off x="0" y="0"/>
            <a:ext cx="9144000" cy="6858000"/>
          </a:xfrm>
          <a:prstGeom prst="rect">
            <a:avLst/>
          </a:prstGeom>
        </p:spPr>
      </p:pic>
      <p:pic>
        <p:nvPicPr>
          <p:cNvPr id="4" name="그림 3">
            <a:extLst>
              <a:ext uri="{FF2B5EF4-FFF2-40B4-BE49-F238E27FC236}">
                <a16:creationId xmlns:a16="http://schemas.microsoft.com/office/drawing/2014/main" xmlns="" id="{F6BF70B3-84A7-3C42-BAD9-D9C284A4129D}"/>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988698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F6A42958-11E3-D045-9800-CEAF1572B20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44346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1AC84E77-5E19-6B45-80E7-073E72E689B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83310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BD20F77E-7309-7947-8D39-E8EA98F8BA1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11795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03C17E4B-8F0F-FA4E-B4E9-2A47D6C8EA9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74385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5EE9C12F-5F53-DA4E-A65C-E8FD805572B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59379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9AC839CB-8EFA-F749-A210-4C846D602DE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21521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A450316B-250C-AC4F-B2D8-0EEE29285BA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25333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1CEBCE5A-1A4F-084E-8751-94EB73F4807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59018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xmlns="" id="{3D25E7BC-3CAF-7F42-82A1-329F02C6FC6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06653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A6130F47-5EF5-CB4F-BB6A-5202864BC09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547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7F208F19-6C8C-E048-AC2F-EE828D43C69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18721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00EBCDFB-4F60-274D-98DE-4C6AA76445F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90688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8D6FFA0C-42C8-B749-AF5A-188AD0EAECA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359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E1E69C3E-2B7C-8344-84C5-2A3C5B7ECA4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65222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F9741406-6904-6747-A9CB-F3B0495465F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79907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EFE1985B-558F-2546-8A8C-C3E5DB2B81B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3536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xmlns="" id="{4F749EB4-79A8-854F-864D-2C0D314F817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8152876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53</TotalTime>
  <Words>1732</Words>
  <Application>Microsoft Office PowerPoint</Application>
  <PresentationFormat>画面に合わせる (4:3)</PresentationFormat>
  <Paragraphs>92</Paragraphs>
  <Slides>29</Slides>
  <Notes>29</Notes>
  <HiddenSlides>0</HiddenSlides>
  <MMClips>0</MMClips>
  <ScaleCrop>false</ScaleCrop>
  <HeadingPairs>
    <vt:vector size="4" baseType="variant">
      <vt:variant>
        <vt:lpstr>テーマ</vt:lpstr>
      </vt:variant>
      <vt:variant>
        <vt:i4>1</vt:i4>
      </vt:variant>
      <vt:variant>
        <vt:lpstr>スライド タイトル</vt:lpstr>
      </vt:variant>
      <vt:variant>
        <vt:i4>29</vt:i4>
      </vt:variant>
    </vt:vector>
  </HeadingPairs>
  <TitlesOfParts>
    <vt:vector size="30" baseType="lpstr">
      <vt:lpstr>Office 테마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RYU KYOUNGAH</dc:creator>
  <cp:lastModifiedBy>＊</cp:lastModifiedBy>
  <cp:revision>6</cp:revision>
  <cp:lastPrinted>2019-06-18T02:32:05Z</cp:lastPrinted>
  <dcterms:created xsi:type="dcterms:W3CDTF">2019-05-22T11:58:44Z</dcterms:created>
  <dcterms:modified xsi:type="dcterms:W3CDTF">2019-07-12T09:02:52Z</dcterms:modified>
</cp:coreProperties>
</file>